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90" r:id="rId5"/>
    <p:sldId id="304" r:id="rId6"/>
    <p:sldId id="305" r:id="rId7"/>
    <p:sldId id="331" r:id="rId8"/>
    <p:sldId id="332" r:id="rId9"/>
    <p:sldId id="333" r:id="rId10"/>
    <p:sldId id="291" r:id="rId11"/>
    <p:sldId id="334" r:id="rId12"/>
    <p:sldId id="335" r:id="rId13"/>
    <p:sldId id="336" r:id="rId14"/>
    <p:sldId id="337" r:id="rId15"/>
    <p:sldId id="338" r:id="rId16"/>
    <p:sldId id="292" r:id="rId17"/>
    <p:sldId id="325" r:id="rId18"/>
    <p:sldId id="328" r:id="rId19"/>
    <p:sldId id="327" r:id="rId20"/>
    <p:sldId id="339" r:id="rId21"/>
    <p:sldId id="340" r:id="rId22"/>
    <p:sldId id="329" r:id="rId23"/>
    <p:sldId id="330" r:id="rId24"/>
    <p:sldId id="289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92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22" autoAdjust="0"/>
  </p:normalViewPr>
  <p:slideViewPr>
    <p:cSldViewPr>
      <p:cViewPr varScale="1">
        <p:scale>
          <a:sx n="47" d="100"/>
          <a:sy n="47" d="100"/>
        </p:scale>
        <p:origin x="660" y="42"/>
      </p:cViewPr>
      <p:guideLst>
        <p:guide orient="horz" pos="2222"/>
        <p:guide pos="2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23495" y="419100"/>
            <a:ext cx="18311495" cy="1758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4000" b="1" spc="2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TÀI NGUYÊN VÀ MÔI TRƯỜNG TP.HCM</a:t>
            </a:r>
            <a:r>
              <a:rPr lang="en-US" sz="4000" spc="2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spc="2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spc="2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: HỆ THỐNG THÔNG TIN VÀ VIỄN THÁM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-392676" y="2445200"/>
            <a:ext cx="18311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CUỐI KÌ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-363466" y="3189526"/>
            <a:ext cx="1828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BẢO MẬT MẠNG MÁY TÍNH VÀ HỆ THỐNG</a:t>
            </a:r>
          </a:p>
        </p:txBody>
      </p:sp>
      <p:graphicFrame>
        <p:nvGraphicFramePr>
          <p:cNvPr id="15" name="Table 14"/>
          <p:cNvGraphicFramePr/>
          <p:nvPr>
            <p:extLst>
              <p:ext uri="{D42A27DB-BD31-4B8C-83A1-F6EECF244321}">
                <p14:modId xmlns:p14="http://schemas.microsoft.com/office/powerpoint/2010/main" val="3408885336"/>
              </p:ext>
            </p:extLst>
          </p:nvPr>
        </p:nvGraphicFramePr>
        <p:xfrm>
          <a:off x="2057400" y="5778631"/>
          <a:ext cx="14592300" cy="3065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1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3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09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Họ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sinh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5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Nguyễn</a:t>
                      </a:r>
                      <a:r>
                        <a:rPr lang="en-US" sz="3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Trần</a:t>
                      </a:r>
                      <a:r>
                        <a:rPr lang="en-US" sz="3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Hưng</a:t>
                      </a:r>
                      <a:endParaRPr lang="en-US" sz="3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0950080122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041886"/>
                  </a:ext>
                </a:extLst>
              </a:tr>
              <a:tr h="7315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Trần</a:t>
                      </a:r>
                      <a:r>
                        <a:rPr lang="en-US" sz="3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Thanh</a:t>
                      </a:r>
                      <a:r>
                        <a:rPr lang="en-US" sz="3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Lâm</a:t>
                      </a:r>
                      <a:endParaRPr lang="en-US" sz="3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0950080127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629644"/>
                  </a:ext>
                </a:extLst>
              </a:tr>
              <a:tr h="7315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Nguyễn</a:t>
                      </a:r>
                      <a:r>
                        <a:rPr lang="en-US" sz="3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Hoàng</a:t>
                      </a:r>
                      <a:r>
                        <a:rPr lang="en-US" sz="3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Minh </a:t>
                      </a:r>
                      <a:r>
                        <a:rPr lang="en-US" sz="36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Tuấn</a:t>
                      </a:r>
                      <a:endParaRPr lang="en-US" sz="3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0950080080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071189"/>
                  </a:ext>
                </a:extLst>
              </a:tr>
            </a:tbl>
          </a:graphicData>
        </a:graphic>
      </p:graphicFrame>
      <p:sp>
        <p:nvSpPr>
          <p:cNvPr id="16" name="Text Box 15"/>
          <p:cNvSpPr txBox="1"/>
          <p:nvPr/>
        </p:nvSpPr>
        <p:spPr>
          <a:xfrm>
            <a:off x="-23496" y="9134936"/>
            <a:ext cx="1831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TP.HCM,ngày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15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04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2024</a:t>
            </a:r>
          </a:p>
        </p:txBody>
      </p:sp>
      <p:sp>
        <p:nvSpPr>
          <p:cNvPr id="9" name="Text Box 11"/>
          <p:cNvSpPr txBox="1"/>
          <p:nvPr/>
        </p:nvSpPr>
        <p:spPr>
          <a:xfrm>
            <a:off x="0" y="4349874"/>
            <a:ext cx="18288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NGHIÊN CỨU MÔ HÌNH XÁC THỰC SINH TRẮC HỌC ĐA NHÂN TỐ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1"/>
      <p:bldP spid="14" grpId="2"/>
      <p:bldP spid="16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5080" y="-1568"/>
            <a:ext cx="18288000" cy="1028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5080" y="419100"/>
            <a:ext cx="1828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XÂY DỰNG CHƯƠNG TRÌNH</a:t>
            </a:r>
          </a:p>
        </p:txBody>
      </p:sp>
      <p:sp>
        <p:nvSpPr>
          <p:cNvPr id="7" name="Text Box 3"/>
          <p:cNvSpPr txBox="1"/>
          <p:nvPr/>
        </p:nvSpPr>
        <p:spPr>
          <a:xfrm>
            <a:off x="1219200" y="1158908"/>
            <a:ext cx="14401800" cy="414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HUẤN LUYỆN TẬP DỮ LIỆU</a:t>
            </a:r>
          </a:p>
          <a:p>
            <a:pPr lvl="1">
              <a:lnSpc>
                <a:spcPct val="150000"/>
              </a:lnSpc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</a:t>
            </a:r>
          </a:p>
          <a:p>
            <a:pPr lvl="1">
              <a:lnSpc>
                <a:spcPct val="150000"/>
              </a:lnSpc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trượng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505353-9C81-48C6-A40D-BD9B0F9A80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5665158"/>
            <a:ext cx="9763760" cy="426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30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5080" y="-1568"/>
            <a:ext cx="18288000" cy="1028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5080" y="419100"/>
            <a:ext cx="1828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XÂY DỰNG CHƯƠNG TRÌNH</a:t>
            </a:r>
          </a:p>
        </p:txBody>
      </p:sp>
      <p:sp>
        <p:nvSpPr>
          <p:cNvPr id="7" name="Text Box 3"/>
          <p:cNvSpPr txBox="1"/>
          <p:nvPr/>
        </p:nvSpPr>
        <p:spPr>
          <a:xfrm>
            <a:off x="1219200" y="1158908"/>
            <a:ext cx="1440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HUẤN LUYỆN TẬP DỮ LIỆU</a:t>
            </a:r>
          </a:p>
          <a:p>
            <a:pPr lvl="1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8A013-5F03-4CDA-88B9-20053A2CC0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020" y="2933700"/>
            <a:ext cx="10591800" cy="59657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34000" y="9196956"/>
            <a:ext cx="73019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36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sz="36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dạng</a:t>
            </a:r>
            <a:r>
              <a:rPr lang="en-US" sz="36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sz="36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36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36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36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CNN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62858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5080" y="-1568"/>
            <a:ext cx="18288000" cy="1028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5080" y="419100"/>
            <a:ext cx="1828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XÂY DỰNG CHƯƠNG TRÌNH</a:t>
            </a:r>
          </a:p>
        </p:txBody>
      </p:sp>
      <p:sp>
        <p:nvSpPr>
          <p:cNvPr id="7" name="Text Box 3"/>
          <p:cNvSpPr txBox="1"/>
          <p:nvPr/>
        </p:nvSpPr>
        <p:spPr>
          <a:xfrm>
            <a:off x="1219200" y="1158908"/>
            <a:ext cx="14401800" cy="331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HUẤN LUYỆN TẬP DỮ LIỆU</a:t>
            </a:r>
          </a:p>
          <a:p>
            <a:pPr lvl="1">
              <a:lnSpc>
                <a:spcPct val="150000"/>
              </a:lnSpc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resize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100x100x1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71F39-C2E6-496E-A68D-4A81B99358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762500"/>
            <a:ext cx="6019800" cy="475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5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5080" y="-1568"/>
            <a:ext cx="18288000" cy="1028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5080" y="419100"/>
            <a:ext cx="1828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XÂY DỰNG CHƯƠNG TRÌNH</a:t>
            </a:r>
          </a:p>
        </p:txBody>
      </p:sp>
      <p:sp>
        <p:nvSpPr>
          <p:cNvPr id="7" name="Text Box 3"/>
          <p:cNvSpPr txBox="1"/>
          <p:nvPr/>
        </p:nvSpPr>
        <p:spPr>
          <a:xfrm>
            <a:off x="1219200" y="1158908"/>
            <a:ext cx="1440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HUẤN LUYỆN TẬP DỮ LIỆU</a:t>
            </a:r>
          </a:p>
          <a:p>
            <a:pPr lvl="1">
              <a:lnSpc>
                <a:spcPct val="150000"/>
              </a:lnSpc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5EF48-0BFA-4197-A5DE-1EC588591F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920" y="3162300"/>
            <a:ext cx="12959080" cy="5638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62600" y="9037466"/>
            <a:ext cx="67746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3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3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3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lớp</a:t>
            </a:r>
            <a:r>
              <a:rPr lang="en-US" sz="3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3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3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3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CNN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1022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5080" y="-1568"/>
            <a:ext cx="18288000" cy="1028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5080" y="419100"/>
            <a:ext cx="1828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XÂY DỰNG CHƯƠNG TRÌNH</a:t>
            </a:r>
          </a:p>
        </p:txBody>
      </p:sp>
      <p:sp>
        <p:nvSpPr>
          <p:cNvPr id="7" name="Text Box 3"/>
          <p:cNvSpPr txBox="1"/>
          <p:nvPr/>
        </p:nvSpPr>
        <p:spPr>
          <a:xfrm>
            <a:off x="1219200" y="1158908"/>
            <a:ext cx="1440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HUẤN LUYỆN TẬP DỮ LIỆU</a:t>
            </a:r>
          </a:p>
          <a:p>
            <a:pPr lvl="1">
              <a:lnSpc>
                <a:spcPct val="150000"/>
              </a:lnSpc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Convolution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6932BD-6BE4-4A92-9431-4A6548E29E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919" y="3298505"/>
            <a:ext cx="6096000" cy="538404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91688" y="8691945"/>
            <a:ext cx="6694461" cy="823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1000"/>
              </a:spcAft>
            </a:pPr>
            <a:r>
              <a:rPr lang="en-US" sz="3600" i="1" dirty="0" err="1" smtClean="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3600" i="1" dirty="0" smtClean="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 smtClean="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sz="3600" i="1" dirty="0" smtClean="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 smtClean="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3600" i="1" dirty="0" smtClean="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 smtClean="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3600" i="1" dirty="0" smtClean="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 smtClean="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3600" i="1" dirty="0" smtClean="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 smtClean="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3600" i="1" dirty="0" smtClean="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 smtClean="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3600" i="1" dirty="0" smtClean="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 smtClean="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US" sz="3600" i="1" dirty="0" smtClean="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B2</a:t>
            </a:r>
            <a:endParaRPr lang="en-US" sz="3600" b="1" dirty="0">
              <a:solidFill>
                <a:srgbClr val="0D0D0D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236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5080" y="-1568"/>
            <a:ext cx="18288000" cy="1028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5080" y="419100"/>
            <a:ext cx="1828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XÂY DỰNG CHƯƠNG TRÌNH</a:t>
            </a:r>
          </a:p>
        </p:txBody>
      </p:sp>
      <p:sp>
        <p:nvSpPr>
          <p:cNvPr id="7" name="Text Box 3"/>
          <p:cNvSpPr txBox="1"/>
          <p:nvPr/>
        </p:nvSpPr>
        <p:spPr>
          <a:xfrm>
            <a:off x="1219200" y="1158908"/>
            <a:ext cx="1440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HUẤN LUYỆN TẬP DỮ LIỆU</a:t>
            </a:r>
          </a:p>
          <a:p>
            <a:pPr lvl="1">
              <a:lnSpc>
                <a:spcPct val="150000"/>
              </a:lnSpc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MaxPooling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B5DA94-110C-4255-8E1D-444D535960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152900"/>
            <a:ext cx="10844530" cy="4343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11674" y="8902429"/>
            <a:ext cx="70791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3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sz="3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3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3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3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3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3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B4 </a:t>
            </a:r>
            <a:r>
              <a:rPr lang="en-US" sz="3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B6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96344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5080" y="-1568"/>
            <a:ext cx="18288000" cy="1028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5080" y="419100"/>
            <a:ext cx="1828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KẾT QUẢ THÍ NGHIỆM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E0B170-8348-498C-938A-A3E4E21F945F}"/>
              </a:ext>
            </a:extLst>
          </p:cNvPr>
          <p:cNvSpPr/>
          <p:nvPr/>
        </p:nvSpPr>
        <p:spPr>
          <a:xfrm>
            <a:off x="655320" y="2400300"/>
            <a:ext cx="16987520" cy="165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430E44-E435-42C4-ACA9-77AD15BB82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019300"/>
            <a:ext cx="8610600" cy="694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69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-33912" y="0"/>
            <a:ext cx="18288000" cy="1028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5080" y="419100"/>
            <a:ext cx="1828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E0B170-8348-498C-938A-A3E4E21F945F}"/>
              </a:ext>
            </a:extLst>
          </p:cNvPr>
          <p:cNvSpPr/>
          <p:nvPr/>
        </p:nvSpPr>
        <p:spPr>
          <a:xfrm>
            <a:off x="326768" y="7126753"/>
            <a:ext cx="175666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epoch.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epoch 1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3.0048,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epoch 10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0.0057.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epoch,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100% ở epoch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A0C1FE-21DF-43F9-8AD3-FD55068AE71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20" y="396240"/>
            <a:ext cx="12344400" cy="645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73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5080" y="-1568"/>
            <a:ext cx="18288000" cy="1028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5080" y="419100"/>
            <a:ext cx="1828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KẾT QUẢ THÍ NGHIỆM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E0B170-8348-498C-938A-A3E4E21F945F}"/>
              </a:ext>
            </a:extLst>
          </p:cNvPr>
          <p:cNvSpPr/>
          <p:nvPr/>
        </p:nvSpPr>
        <p:spPr>
          <a:xfrm>
            <a:off x="1295400" y="1697459"/>
            <a:ext cx="1478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14B7B-573E-4537-9CCE-188CF81384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2933700"/>
            <a:ext cx="8915400" cy="5562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49859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5080" y="-1568"/>
            <a:ext cx="18288000" cy="1028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5080" y="419100"/>
            <a:ext cx="1828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KẾT QUẢ THÍ NGHIỆM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E0B170-8348-498C-938A-A3E4E21F945F}"/>
              </a:ext>
            </a:extLst>
          </p:cNvPr>
          <p:cNvSpPr/>
          <p:nvPr/>
        </p:nvSpPr>
        <p:spPr>
          <a:xfrm>
            <a:off x="1757680" y="1547654"/>
            <a:ext cx="14782800" cy="248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0C0B7-E3D9-4375-8668-E9DC071AE7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33800" y="3849370"/>
            <a:ext cx="11353800" cy="556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63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17145" y="0"/>
            <a:ext cx="18288000" cy="1028700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675005" y="1534023"/>
            <a:ext cx="17612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TỔNG QUAN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17144" y="546017"/>
            <a:ext cx="18287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BÁO CÁO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671225" y="2373100"/>
            <a:ext cx="17582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XÂY DỰNG CHƯƠNG TRÌNH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1746739-5C8A-4A01-8CB3-B1B747523245}"/>
              </a:ext>
            </a:extLst>
          </p:cNvPr>
          <p:cNvSpPr txBox="1"/>
          <p:nvPr/>
        </p:nvSpPr>
        <p:spPr>
          <a:xfrm>
            <a:off x="668766" y="3189868"/>
            <a:ext cx="17582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KẾT QUẢ THÍ NGHIỆM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BD104358-1A33-43AD-AB44-8C169D031248}"/>
              </a:ext>
            </a:extLst>
          </p:cNvPr>
          <p:cNvSpPr txBox="1"/>
          <p:nvPr/>
        </p:nvSpPr>
        <p:spPr>
          <a:xfrm>
            <a:off x="702542" y="3988432"/>
            <a:ext cx="17602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IV. KẾT LUẬN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5080" y="-1568"/>
            <a:ext cx="18288000" cy="1028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5080" y="419100"/>
            <a:ext cx="1828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KẾT QUẢ THÍ NGHIỆM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E0B170-8348-498C-938A-A3E4E21F945F}"/>
              </a:ext>
            </a:extLst>
          </p:cNvPr>
          <p:cNvSpPr/>
          <p:nvPr/>
        </p:nvSpPr>
        <p:spPr>
          <a:xfrm>
            <a:off x="1757680" y="1547654"/>
            <a:ext cx="14782800" cy="137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1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295C3-334C-4830-A931-528416E0FD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33320" y="2933700"/>
            <a:ext cx="13411200" cy="666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56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5080" y="-1568"/>
            <a:ext cx="18288000" cy="1028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5080" y="419100"/>
            <a:ext cx="1828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KẾT QUẢ THÍ NGHIỆM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E0B170-8348-498C-938A-A3E4E21F945F}"/>
              </a:ext>
            </a:extLst>
          </p:cNvPr>
          <p:cNvSpPr/>
          <p:nvPr/>
        </p:nvSpPr>
        <p:spPr>
          <a:xfrm>
            <a:off x="1757680" y="1547654"/>
            <a:ext cx="14782800" cy="137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41946-8008-4593-B5FE-7CABD443A0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23920" y="2471014"/>
            <a:ext cx="11430000" cy="647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31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5080" y="-1568"/>
            <a:ext cx="18288000" cy="1028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5080" y="419100"/>
            <a:ext cx="1828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KẾT QUẢ THÍ NGHIỆM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E0B170-8348-498C-938A-A3E4E21F945F}"/>
              </a:ext>
            </a:extLst>
          </p:cNvPr>
          <p:cNvSpPr/>
          <p:nvPr/>
        </p:nvSpPr>
        <p:spPr>
          <a:xfrm>
            <a:off x="1757680" y="1547654"/>
            <a:ext cx="14782800" cy="4147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tiễn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online.</a:t>
            </a:r>
          </a:p>
        </p:txBody>
      </p:sp>
    </p:spTree>
    <p:extLst>
      <p:ext uri="{BB962C8B-B14F-4D97-AF65-F5344CB8AC3E}">
        <p14:creationId xmlns:p14="http://schemas.microsoft.com/office/powerpoint/2010/main" val="2217718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5080" y="-1568"/>
            <a:ext cx="18288000" cy="1028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5080" y="419100"/>
            <a:ext cx="1828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KẾT LUẬN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E0B170-8348-498C-938A-A3E4E21F945F}"/>
              </a:ext>
            </a:extLst>
          </p:cNvPr>
          <p:cNvSpPr/>
          <p:nvPr/>
        </p:nvSpPr>
        <p:spPr>
          <a:xfrm>
            <a:off x="871220" y="1126986"/>
            <a:ext cx="165354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nơron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chập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(CNN)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nơron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chập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nơron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tiễn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/ra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1248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63C719C6-4993-E68E-4853-E5874E166B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7134" y="1786002"/>
            <a:ext cx="3003295" cy="1621779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2A8EEF0B-D472-CB40-8C27-F2F3ACC4792E}"/>
              </a:ext>
            </a:extLst>
          </p:cNvPr>
          <p:cNvSpPr txBox="1"/>
          <p:nvPr/>
        </p:nvSpPr>
        <p:spPr>
          <a:xfrm>
            <a:off x="1784596" y="4311730"/>
            <a:ext cx="14718809" cy="919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46"/>
              </a:lnSpc>
            </a:pPr>
            <a:r>
              <a:rPr lang="en-US" sz="694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LISTENING!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2FA17674-F58C-EE1D-B9DA-851D440B96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8" r="218"/>
          <a:stretch>
            <a:fillRect/>
          </a:stretch>
        </p:blipFill>
        <p:spPr>
          <a:xfrm>
            <a:off x="13453333" y="6967659"/>
            <a:ext cx="3174883" cy="171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8184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14400" y="1067675"/>
            <a:ext cx="16916400" cy="248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9875" algn="just">
              <a:lnSpc>
                <a:spcPct val="150000"/>
              </a:lnSpc>
            </a:pP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trắc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vi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vật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con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vân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tay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giọng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nói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mống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mắt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biệt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nghệ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tránh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rủi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vấn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3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lộ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cá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3600" dirty="0">
                <a:latin typeface="+mj-lt"/>
              </a:rPr>
              <a:t>và tăng cường an ninh thông </a:t>
            </a:r>
            <a:r>
              <a:rPr lang="vi-VN" sz="3600" dirty="0" smtClean="0">
                <a:latin typeface="+mj-lt"/>
              </a:rPr>
              <a:t>tin</a:t>
            </a:r>
            <a:r>
              <a:rPr lang="en-US" sz="3600" dirty="0" smtClean="0">
                <a:latin typeface="+mj-lt"/>
              </a:rPr>
              <a:t>.</a:t>
            </a:r>
            <a:endParaRPr lang="en-US" sz="3600" dirty="0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5" name="Text Box 14"/>
          <p:cNvSpPr txBox="1"/>
          <p:nvPr/>
        </p:nvSpPr>
        <p:spPr>
          <a:xfrm>
            <a:off x="0" y="401306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TỔNG QUAN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86B5E-DF14-4445-A984-6DC215B59357}"/>
              </a:ext>
            </a:extLst>
          </p:cNvPr>
          <p:cNvSpPr txBox="1"/>
          <p:nvPr/>
        </p:nvSpPr>
        <p:spPr>
          <a:xfrm>
            <a:off x="4419600" y="9219325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GB" sz="4000" i="1" dirty="0"/>
          </a:p>
        </p:txBody>
      </p:sp>
      <p:pic>
        <p:nvPicPr>
          <p:cNvPr id="1028" name="Picture 4" descr="Sinh trắc học là gì? Sinh trắc học hoạt động như thế nào? | Học trực tuyến  CNTT, học lập trình từ cơ bản đến nâng cao">
            <a:extLst>
              <a:ext uri="{FF2B5EF4-FFF2-40B4-BE49-F238E27FC236}">
                <a16:creationId xmlns:a16="http://schemas.microsoft.com/office/drawing/2014/main" id="{3D6BE403-304C-498A-A1FD-77783547A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4415767"/>
            <a:ext cx="8153400" cy="414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34554" y="587281"/>
            <a:ext cx="7620000" cy="823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MỤC TIÊU ĐỀ TÀI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76CE6-0556-4A13-A863-889DBE01B14B}"/>
              </a:ext>
            </a:extLst>
          </p:cNvPr>
          <p:cNvSpPr txBox="1"/>
          <p:nvPr/>
        </p:nvSpPr>
        <p:spPr>
          <a:xfrm>
            <a:off x="9601200" y="1984557"/>
            <a:ext cx="822548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9875" algn="just">
              <a:lnSpc>
                <a:spcPct val="150000"/>
              </a:lnSpc>
            </a:pP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Phạm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vi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giới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hạn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36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269875" algn="just">
              <a:lnSpc>
                <a:spcPct val="150000"/>
              </a:lnSpc>
            </a:pP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Phạm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vi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Python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máy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36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trắc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đa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chủ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yếu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sinh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trắc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36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nguồn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giới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hạn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36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đảm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B4344FCB-271A-4E8A-B9EC-52E83F8B87FA}"/>
              </a:ext>
            </a:extLst>
          </p:cNvPr>
          <p:cNvSpPr txBox="1"/>
          <p:nvPr/>
        </p:nvSpPr>
        <p:spPr>
          <a:xfrm>
            <a:off x="9298235" y="587281"/>
            <a:ext cx="8528446" cy="823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HẠN ĐỀ TÀI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A384C7-ACB1-414E-B8BA-ACC87BB0D070}"/>
              </a:ext>
            </a:extLst>
          </p:cNvPr>
          <p:cNvSpPr txBox="1"/>
          <p:nvPr/>
        </p:nvSpPr>
        <p:spPr>
          <a:xfrm>
            <a:off x="996554" y="2367768"/>
            <a:ext cx="6858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9875" algn="just">
              <a:lnSpc>
                <a:spcPct val="150000"/>
              </a:lnSpc>
            </a:pP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Nghiên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cứu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trắc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áp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tương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lai</a:t>
            </a:r>
            <a:r>
              <a:rPr lang="en-US" sz="3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giải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081350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-4119" y="587281"/>
            <a:ext cx="7620000" cy="823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NGHIÊN CỨU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76CE6-0556-4A13-A863-889DBE01B14B}"/>
              </a:ext>
            </a:extLst>
          </p:cNvPr>
          <p:cNvSpPr txBox="1"/>
          <p:nvPr/>
        </p:nvSpPr>
        <p:spPr>
          <a:xfrm>
            <a:off x="9448800" y="1980498"/>
            <a:ext cx="8225481" cy="5809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9875" algn="just">
              <a:lnSpc>
                <a:spcPct val="150000"/>
              </a:lnSpc>
            </a:pP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nghiên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cứu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phạm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vi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nghiên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cứu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quyết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indent="269875" algn="just">
              <a:lnSpc>
                <a:spcPct val="150000"/>
              </a:lnSpc>
            </a:pP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 </a:t>
            </a:r>
            <a:r>
              <a:rPr lang="en-US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nghiên</a:t>
            </a:r>
            <a:r>
              <a:rPr lang="en-US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cứu</a:t>
            </a:r>
            <a:r>
              <a:rPr lang="en-US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Trí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tuệ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python.</a:t>
            </a:r>
          </a:p>
          <a:p>
            <a:pPr indent="269875" algn="just">
              <a:lnSpc>
                <a:spcPct val="150000"/>
              </a:lnSpc>
            </a:pP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Phạm</a:t>
            </a:r>
            <a:r>
              <a:rPr lang="en-US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vi </a:t>
            </a:r>
            <a:r>
              <a:rPr lang="en-US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nghiên</a:t>
            </a:r>
            <a:r>
              <a:rPr lang="en-US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cứu</a:t>
            </a:r>
            <a:r>
              <a:rPr lang="en-US" sz="3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CNN,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module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python: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opencv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numpy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tensorflow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image.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B4344FCB-271A-4E8A-B9EC-52E83F8B87FA}"/>
              </a:ext>
            </a:extLst>
          </p:cNvPr>
          <p:cNvSpPr txBox="1"/>
          <p:nvPr/>
        </p:nvSpPr>
        <p:spPr>
          <a:xfrm>
            <a:off x="7854554" y="587281"/>
            <a:ext cx="10433446" cy="823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ĐỐI TƯỢNG VÀ PHẠM VI NGHIÊN CỨU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A384C7-ACB1-414E-B8BA-ACC87BB0D070}"/>
              </a:ext>
            </a:extLst>
          </p:cNvPr>
          <p:cNvSpPr txBox="1"/>
          <p:nvPr/>
        </p:nvSpPr>
        <p:spPr>
          <a:xfrm>
            <a:off x="729049" y="2238634"/>
            <a:ext cx="6858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9875" algn="just">
              <a:lnSpc>
                <a:spcPct val="150000"/>
              </a:lnSpc>
            </a:pP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r>
              <a:rPr lang="en-US" sz="36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dạng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khuôn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mặt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dựa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CNN.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Dựa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nghiên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cứu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khảo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thuyết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350597903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5080" y="-1568"/>
            <a:ext cx="18288000" cy="1028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5080" y="419100"/>
            <a:ext cx="1828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XÂY DỰNG CHƯƠNG TRÌNH</a:t>
            </a:r>
          </a:p>
        </p:txBody>
      </p:sp>
      <p:sp>
        <p:nvSpPr>
          <p:cNvPr id="7" name="Text Box 3"/>
          <p:cNvSpPr txBox="1"/>
          <p:nvPr/>
        </p:nvSpPr>
        <p:spPr>
          <a:xfrm>
            <a:off x="226060" y="1547654"/>
            <a:ext cx="17825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 TẠO TẬP DỮ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</a:p>
          <a:p>
            <a:pPr lvl="1" algn="just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Webcam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CEB27-449F-44DE-95EB-A80010BCA37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39"/>
          <a:stretch/>
        </p:blipFill>
        <p:spPr bwMode="auto">
          <a:xfrm>
            <a:off x="1143000" y="3771900"/>
            <a:ext cx="5035859" cy="43475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653532-E4F9-480A-9E46-8E97EECD4B0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3766751"/>
            <a:ext cx="5035859" cy="434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33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29794" y="0"/>
            <a:ext cx="18288000" cy="1028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5080" y="419100"/>
            <a:ext cx="1828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XÂY DỰNG CHƯƠNG TRÌNH</a:t>
            </a:r>
          </a:p>
        </p:txBody>
      </p:sp>
      <p:sp>
        <p:nvSpPr>
          <p:cNvPr id="7" name="Text Box 3"/>
          <p:cNvSpPr txBox="1"/>
          <p:nvPr/>
        </p:nvSpPr>
        <p:spPr>
          <a:xfrm>
            <a:off x="226060" y="1547654"/>
            <a:ext cx="17825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 TẠO TẬP DỮ LIỆU</a:t>
            </a:r>
          </a:p>
          <a:p>
            <a:pPr lvl="1" algn="just"/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 :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915697-82BF-4DF4-8426-F31AEDAB53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649284"/>
            <a:ext cx="4998720" cy="455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66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29794" y="0"/>
            <a:ext cx="18288000" cy="1028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5080" y="419100"/>
            <a:ext cx="1828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XÂY DỰNG CHƯƠNG TRÌNH</a:t>
            </a:r>
          </a:p>
        </p:txBody>
      </p:sp>
      <p:sp>
        <p:nvSpPr>
          <p:cNvPr id="7" name="Text Box 3"/>
          <p:cNvSpPr txBox="1"/>
          <p:nvPr/>
        </p:nvSpPr>
        <p:spPr>
          <a:xfrm>
            <a:off x="226060" y="1547654"/>
            <a:ext cx="17825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 TẠO TẬP DỮ LIỆU</a:t>
            </a:r>
          </a:p>
          <a:p>
            <a:pPr lvl="1" algn="just"/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hát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khoanh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915697-82BF-4DF4-8426-F31AEDAB53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558400"/>
            <a:ext cx="4998720" cy="455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5D6D84-BFC7-4C52-B3E8-F73D94128D7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020" y="3558400"/>
            <a:ext cx="4998720" cy="455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29794" y="0"/>
            <a:ext cx="18288000" cy="1028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5080" y="419100"/>
            <a:ext cx="1828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XÂY DỰNG CHƯƠNG TRÌNH</a:t>
            </a:r>
          </a:p>
        </p:txBody>
      </p:sp>
      <p:sp>
        <p:nvSpPr>
          <p:cNvPr id="7" name="Text Box 3"/>
          <p:cNvSpPr txBox="1"/>
          <p:nvPr/>
        </p:nvSpPr>
        <p:spPr>
          <a:xfrm>
            <a:off x="226060" y="1547654"/>
            <a:ext cx="17825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 TẠO TẬP DỮ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 :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C1BB4D-6F6B-49B4-A10F-AFCB8B912D4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93"/>
          <a:stretch/>
        </p:blipFill>
        <p:spPr bwMode="auto">
          <a:xfrm>
            <a:off x="10896600" y="4252377"/>
            <a:ext cx="4297680" cy="36306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722648"/>
            <a:ext cx="4724400" cy="46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44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1054</Words>
  <Application>Microsoft Office PowerPoint</Application>
  <PresentationFormat>Custom</PresentationFormat>
  <Paragraphs>95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chủ đề 11</dc:title>
  <dc:creator>Hưng Nguyễn</dc:creator>
  <cp:lastModifiedBy>Admin 88</cp:lastModifiedBy>
  <cp:revision>297</cp:revision>
  <dcterms:created xsi:type="dcterms:W3CDTF">2006-08-16T00:00:00Z</dcterms:created>
  <dcterms:modified xsi:type="dcterms:W3CDTF">2024-04-22T19:54:39Z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11ABBFF135034EA1BA4ADC9F8BF30CE3</vt:lpwstr>
  </property>
  <property fmtid="{D5CDD505-2E9C-101B-9397-08002B2CF9AE}" pid="3" name="KSOProductBuildVer">
    <vt:lpwstr>1033-11.2.0.11219</vt:lpwstr>
  </property>
</Properties>
</file>